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03"/>
    <p:restoredTop sz="94674"/>
  </p:normalViewPr>
  <p:slideViewPr>
    <p:cSldViewPr snapToGrid="0" snapToObjects="1">
      <p:cViewPr varScale="1">
        <p:scale>
          <a:sx n="210" d="100"/>
          <a:sy n="210" d="100"/>
        </p:scale>
        <p:origin x="176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37BC-77BE-214B-91F6-B192FB3A21C2}" type="datetimeFigureOut">
              <a:rPr lang="en-US" smtClean="0"/>
              <a:t>12/4/17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26CE4-FA23-4348-89C8-EB3F713F53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37BC-77BE-214B-91F6-B192FB3A21C2}" type="datetimeFigureOut">
              <a:rPr lang="en-US" smtClean="0"/>
              <a:t>12/4/17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26CE4-FA23-4348-89C8-EB3F713F53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37BC-77BE-214B-91F6-B192FB3A21C2}" type="datetimeFigureOut">
              <a:rPr lang="en-US" smtClean="0"/>
              <a:t>12/4/17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26CE4-FA23-4348-89C8-EB3F713F53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37BC-77BE-214B-91F6-B192FB3A21C2}" type="datetimeFigureOut">
              <a:rPr lang="en-US" smtClean="0"/>
              <a:t>12/4/17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26CE4-FA23-4348-89C8-EB3F713F53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37BC-77BE-214B-91F6-B192FB3A21C2}" type="datetimeFigureOut">
              <a:rPr lang="en-US" smtClean="0"/>
              <a:t>12/4/17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26CE4-FA23-4348-89C8-EB3F713F53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37BC-77BE-214B-91F6-B192FB3A21C2}" type="datetimeFigureOut">
              <a:rPr lang="en-US" smtClean="0"/>
              <a:t>12/4/17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26CE4-FA23-4348-89C8-EB3F713F53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37BC-77BE-214B-91F6-B192FB3A21C2}" type="datetimeFigureOut">
              <a:rPr lang="en-US" smtClean="0"/>
              <a:t>12/4/17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26CE4-FA23-4348-89C8-EB3F713F53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37BC-77BE-214B-91F6-B192FB3A21C2}" type="datetimeFigureOut">
              <a:rPr lang="en-US" smtClean="0"/>
              <a:t>12/4/17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26CE4-FA23-4348-89C8-EB3F713F53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37BC-77BE-214B-91F6-B192FB3A21C2}" type="datetimeFigureOut">
              <a:rPr lang="en-US" smtClean="0"/>
              <a:t>12/4/17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26CE4-FA23-4348-89C8-EB3F713F53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37BC-77BE-214B-91F6-B192FB3A21C2}" type="datetimeFigureOut">
              <a:rPr lang="en-US" smtClean="0"/>
              <a:t>12/4/17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26CE4-FA23-4348-89C8-EB3F713F53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37BC-77BE-214B-91F6-B192FB3A21C2}" type="datetimeFigureOut">
              <a:rPr lang="en-US" smtClean="0"/>
              <a:t>12/4/17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26CE4-FA23-4348-89C8-EB3F713F53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137BC-77BE-214B-91F6-B192FB3A21C2}" type="datetimeFigureOut">
              <a:rPr lang="en-US" smtClean="0"/>
              <a:t>12/4/17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A26CE4-FA23-4348-89C8-EB3F713F5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69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92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24712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1418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19787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00500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19567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93445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411407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23924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700066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48952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239130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909253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30534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1071467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</TotalTime>
  <Words>0</Words>
  <Application>Microsoft Macintosh PowerPoint</Application>
  <PresentationFormat>On-screen Show (4:3)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Cindy Stone</dc:creator>
  <cp:lastModifiedBy>Cindy Stone</cp:lastModifiedBy>
  <cp:revision>1</cp:revision>
  <dcterms:created xsi:type="dcterms:W3CDTF">2017-12-04T20:49:47Z</dcterms:created>
  <dcterms:modified xsi:type="dcterms:W3CDTF">2017-12-04T20:55:39Z</dcterms:modified>
</cp:coreProperties>
</file>