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FECAE-BE62-45A0-8434-AEE3E9DED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30725-5F84-443A-B112-0342CF8C0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93EF2-AEA3-48B0-89C8-4524CC11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A9048-1E29-4DDD-9A18-B06C4A614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86E94-0930-4F8E-8E7A-8BE100749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62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2700E-77BC-43A5-A9E4-BBB6867CB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8A894B-18BA-41F7-AECB-BEE880CA8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FB28F-1D48-4368-9E0A-2EF100FE2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D55F9-2152-4238-AF22-5751F8272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948AE-DEF0-4D02-94D7-88DA4986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2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A3B3E0-F5EE-46E9-8981-ACEB71413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ECE2A-F82E-42F0-AFE0-DC1ADDF0E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551C2-C525-456D-B14D-4A4C40020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88300-1F76-4026-AF95-1413BD3A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59AE4-3FC8-44B6-89BF-DE4F6DFF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7E407-5E14-49DD-B1C3-41A4AC617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BCCED-EFEE-4EC0-92BC-09A84D077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14507-19DB-4E9C-AD83-3DB00AF5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0CD69-1B05-4D94-BF56-509125B6E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08E9D-8C73-4F9F-A510-6207F8DB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1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7E83-0124-42E2-8A98-CEA9589C9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C6ABF-C036-408E-845A-C2BC9C97D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F2920-2E1F-43BE-AD7F-096E1A11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4B6FA-E8D1-48FF-A24C-0B29F622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7C4A4-47AB-4C1E-940E-2DCD1B3EF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88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0C60-9D7C-44BF-98AA-71E306A1D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F37A8-471D-40A7-8A7E-47099450F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4DB3C0-A3FB-4AB9-A7C8-A64EFA85FE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F9636-3D56-4300-8EE3-8216D795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E8A3C-64A9-4DF7-BA38-BF52E051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F4CCB-3636-42DA-BB5F-2ACF84DFB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4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CA251-CC84-4CCD-A960-C4B75DCD4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F1ADD-3565-49E6-BD19-55F7A6C46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F3940-01C1-437E-BC37-6EE913B658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136B7B-E083-4E79-885B-1794B99E99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2090F2-F18B-4BD7-8518-8A0F33EA66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29EC49-8E23-4F0E-A241-06F22DE5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88E6A-614D-4F6B-85D9-4D62EE54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26E3A8-0B71-4535-9AE7-C8479C67D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5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F1B2-0CD8-4635-BBBD-872C26E0D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245C7-9C0A-414D-B2C2-4EF336C20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7A961A-462B-496D-A790-FC41A1F3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6F0D2-E7A7-4DF9-8CE9-1A239F9D3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1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9AC048-EB5E-43E6-BD9D-FE141B61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999477-AF74-4761-A31A-32218272A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FDAAC-D6F4-4C05-84B4-E8FE8D2B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1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5235E-F622-40E0-9BC6-159990D1A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1B7A8-EEC7-4F2E-B9D3-70EC4DB2EF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6349A-E109-4A45-9A76-8720C95F1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4AFAF8-4D93-4F09-B9FD-B41F2C6B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3563E-F2D2-4C31-AD9A-0D3FA49C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85BA1-A719-4B71-A4AA-9D4649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5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EF9F-96E5-4F88-A97D-090B8D96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478E7-F505-494F-B27E-CFDDE38CDE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02116-2511-409B-9161-50CAEFEF9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90F9A5-34EA-4B5A-9B81-085A0756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ACB95B-3BAD-4AC4-BAF8-54CC33D47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88E9B-515F-46A1-A5E2-B71A14227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7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230D14-F086-47D3-80C7-838C0F19B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3FA865-70A4-4ACF-84DC-F781E10E4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DE71B-0968-41A9-BE0A-F7E9B4AF1C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90D73-A3AA-427A-AF46-9A42775ED6DD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4DC4E-75DB-4819-8C45-E9DE4F2F4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91727-F566-41B4-A619-8C9272AD3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FF308-4030-48CC-A88A-24A3B15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92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s.gov/credits-deductions/advance-child-tax-credit-payments-in-202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13DB4-9D92-47CF-A5E9-BA308361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American Rescue Plan Act (ARPA)</a:t>
            </a:r>
            <a:br>
              <a:rPr lang="en-US" dirty="0"/>
            </a:br>
            <a:r>
              <a:rPr lang="en-US" dirty="0"/>
              <a:t>Child Tax Credit (CTC)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97043-D957-42EB-A314-26880C4E7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2020, Child Tax Credit (CTC) was </a:t>
            </a:r>
            <a:r>
              <a:rPr lang="en-US" dirty="0">
                <a:highlight>
                  <a:srgbClr val="FFFF00"/>
                </a:highlight>
              </a:rPr>
              <a:t>$2,000</a:t>
            </a:r>
            <a:r>
              <a:rPr lang="en-US" dirty="0"/>
              <a:t> for each child under the age of 17 at end of year.  Generally, most people accessed this credit when filing their annual tax return. </a:t>
            </a:r>
          </a:p>
          <a:p>
            <a:r>
              <a:rPr lang="en-US" dirty="0"/>
              <a:t>ARPA increases amount for </a:t>
            </a:r>
            <a:r>
              <a:rPr lang="en-US" b="1" dirty="0"/>
              <a:t>2021 only</a:t>
            </a:r>
            <a:r>
              <a:rPr lang="en-US" dirty="0"/>
              <a:t> to </a:t>
            </a:r>
            <a:r>
              <a:rPr lang="en-US" dirty="0">
                <a:highlight>
                  <a:srgbClr val="FFFF00"/>
                </a:highlight>
              </a:rPr>
              <a:t>$3,000 </a:t>
            </a:r>
            <a:r>
              <a:rPr lang="en-US" dirty="0"/>
              <a:t>for children between 6-17 and </a:t>
            </a:r>
            <a:r>
              <a:rPr lang="en-US" dirty="0">
                <a:highlight>
                  <a:srgbClr val="FFFF00"/>
                </a:highlight>
              </a:rPr>
              <a:t>$3,600 </a:t>
            </a:r>
            <a:r>
              <a:rPr lang="en-US" dirty="0"/>
              <a:t>for children under the age of 6 on 12/31/2021.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</a:p>
          <a:p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More information can be found here:  </a:t>
            </a:r>
          </a:p>
          <a:p>
            <a:pPr lvl="1"/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https://www.irs.gov/credits-deductions/advance-child-tax-credit-payments-in-2021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97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45DA0-6466-461C-9C82-3947F5CED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ARPA &amp; CTC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82FB5-F0D4-41C8-BDC9-0D945182E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Beginning in July 2021, families will begin receiving monthly payments for the credit.  A qualifying family with one 4 year-old and one 10 year-old would receive $550 a month for each of the remaining six months of the calendar year. ($3,000 + $3,600)/12</a:t>
            </a:r>
          </a:p>
          <a:p>
            <a:r>
              <a:rPr lang="en-US" dirty="0"/>
              <a:t>Funds may be automatically received by direct deposit to the account where you received your tax refund for 2020 or mailed to your home.</a:t>
            </a:r>
          </a:p>
          <a:p>
            <a:r>
              <a:rPr lang="en-US" dirty="0"/>
              <a:t>You may opt out, but details of how to opt out are not available yet.</a:t>
            </a:r>
          </a:p>
          <a:p>
            <a:r>
              <a:rPr lang="en-US" dirty="0"/>
              <a:t>CTC is phased out for incomes over $150,000 (married), $112,500 (head of household), and $75,000 (single).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953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85B28-1F5F-4997-9387-A027EFE62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CTC – Matters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FEABA-470A-4EBD-9EA0-ED03F12F9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change in banking information or mailing address?</a:t>
            </a:r>
          </a:p>
          <a:p>
            <a:r>
              <a:rPr lang="en-US" dirty="0"/>
              <a:t>Any changes to dependents because of marriage or divorce?</a:t>
            </a:r>
          </a:p>
          <a:p>
            <a:r>
              <a:rPr lang="en-US" dirty="0"/>
              <a:t>Did you owe taxes last year?</a:t>
            </a:r>
          </a:p>
          <a:p>
            <a:r>
              <a:rPr lang="en-US" dirty="0"/>
              <a:t>Has your income increased impacting your eligibility?</a:t>
            </a:r>
          </a:p>
          <a:p>
            <a:r>
              <a:rPr lang="en-US" dirty="0"/>
              <a:t>If you do not automatically receive payments you are entitled to, you can still receive them when you file your 2021 tax return.</a:t>
            </a:r>
          </a:p>
          <a:p>
            <a:r>
              <a:rPr lang="en-US" dirty="0"/>
              <a:t>Remember – unless Congress takes further action, these payments will only happen for the six months, July –December 2021.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900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1677</TotalTime>
  <Words>298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American Rescue Plan Act (ARPA) Child Tax Credit (CTC)</vt:lpstr>
      <vt:lpstr>ARPA &amp; CTC</vt:lpstr>
      <vt:lpstr>CTC – Matters to consider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Carpenter, Beth</dc:creator>
  <cp:lastModifiedBy>Carpenter, Beth</cp:lastModifiedBy>
  <cp:revision>5</cp:revision>
  <dcterms:created xsi:type="dcterms:W3CDTF">2021-05-24T13:24:57Z</dcterms:created>
  <dcterms:modified xsi:type="dcterms:W3CDTF">2021-05-25T17:22:40Z</dcterms:modified>
</cp:coreProperties>
</file>